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58" r:id="rId4"/>
    <p:sldId id="266" r:id="rId5"/>
    <p:sldId id="268" r:id="rId6"/>
    <p:sldId id="26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66"/>
    <a:srgbClr val="FFFF99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6370" y="228600"/>
            <a:ext cx="7857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Республиканская стажировочная площадка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МБОУ «Курумканская СОШ №2»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612" y="1182707"/>
            <a:ext cx="4218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Фоторепортаж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077072"/>
            <a:ext cx="71454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Место проведения: </a:t>
            </a:r>
            <a:r>
              <a:rPr lang="ru-RU" sz="2800" b="1" dirty="0" smtClean="0">
                <a:solidFill>
                  <a:srgbClr val="002060"/>
                </a:solidFill>
              </a:rPr>
              <a:t>МАОУ гимназия №4,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МАОУ «Экономическая гимназия»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г. Хабаровск, Хабаровского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790" y="5628102"/>
            <a:ext cx="812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Дата проведения: </a:t>
            </a:r>
            <a:r>
              <a:rPr lang="ru-RU" sz="2800" b="1" dirty="0" smtClean="0">
                <a:solidFill>
                  <a:srgbClr val="002060"/>
                </a:solidFill>
              </a:rPr>
              <a:t>с </a:t>
            </a:r>
            <a:r>
              <a:rPr lang="ru-RU" sz="2800" b="1" dirty="0" smtClean="0">
                <a:solidFill>
                  <a:srgbClr val="002060"/>
                </a:solidFill>
              </a:rPr>
              <a:t>21.11.2015 </a:t>
            </a: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</a:rPr>
              <a:t>05</a:t>
            </a:r>
            <a:r>
              <a:rPr lang="ru-RU" sz="2800" b="1" dirty="0" smtClean="0">
                <a:solidFill>
                  <a:srgbClr val="002060"/>
                </a:solidFill>
              </a:rPr>
              <a:t>.12.2015г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81" y="2213042"/>
            <a:ext cx="91299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Тема </a:t>
            </a:r>
            <a:r>
              <a:rPr lang="ru-RU" sz="2800" b="1" dirty="0">
                <a:solidFill>
                  <a:srgbClr val="002060"/>
                </a:solidFill>
              </a:rPr>
              <a:t>:«Проектирование и конструирование модели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воспитания школьников внутри олимпийского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движения как способ расширения общественного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участия в воспитании детей и молодежи»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98213"/>
            <a:ext cx="4176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Рабжурова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проводит установочный семинар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«Государственно-общественное управление в образовательном учреждении»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88024" y="4005065"/>
            <a:ext cx="4355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2 015.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организатор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Рабжурова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Надежда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Абидуевна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семинар-презентацию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государственно-общественного управления МБОУ «Курумканская СОШ №2»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428604"/>
            <a:ext cx="27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день. 24 ноября 2015г.</a:t>
            </a:r>
            <a:endParaRPr lang="ru-RU" dirty="0"/>
          </a:p>
        </p:txBody>
      </p:sp>
      <p:pic>
        <p:nvPicPr>
          <p:cNvPr id="8" name="Рисунок 7" descr="IMG_0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091947" cy="3068960"/>
          </a:xfrm>
          <a:prstGeom prst="rect">
            <a:avLst/>
          </a:prstGeom>
        </p:spPr>
      </p:pic>
      <p:pic>
        <p:nvPicPr>
          <p:cNvPr id="9" name="Рисунок 8" descr="IMG_0779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572000" y="332656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860032" y="908720"/>
            <a:ext cx="36724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организатор Даши ев Евгений Валерьевич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стажеры на семинар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тренинге «Гореть – не выгорая»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28604"/>
            <a:ext cx="27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день. 24 ноября 2015г.</a:t>
            </a:r>
            <a:endParaRPr lang="ru-RU" dirty="0"/>
          </a:p>
        </p:txBody>
      </p:sp>
      <p:pic>
        <p:nvPicPr>
          <p:cNvPr id="8" name="Рисунок 7" descr="DSC_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4067944" cy="2711963"/>
          </a:xfrm>
          <a:prstGeom prst="rect">
            <a:avLst/>
          </a:prstGeom>
        </p:spPr>
      </p:pic>
      <p:pic>
        <p:nvPicPr>
          <p:cNvPr id="9" name="Рисунок 8" descr="DSC_0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3995936" cy="2663957"/>
          </a:xfrm>
          <a:prstGeom prst="rect">
            <a:avLst/>
          </a:prstGeom>
        </p:spPr>
      </p:pic>
      <p:pic>
        <p:nvPicPr>
          <p:cNvPr id="10" name="Рисунок 9" descr="DSC_0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708920"/>
            <a:ext cx="38884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3744416" cy="2650306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организатор  Кожанова Л.П. проводит установочный семинар на тему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«Профессиональный стандарт педагога»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SC_0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2656"/>
            <a:ext cx="3923928" cy="2615952"/>
          </a:xfrm>
          <a:prstGeom prst="rect">
            <a:avLst/>
          </a:prstGeom>
        </p:spPr>
      </p:pic>
      <p:pic>
        <p:nvPicPr>
          <p:cNvPr id="4" name="Содержимое 3" descr="DSC_026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7382" y="3303206"/>
            <a:ext cx="5132850" cy="3294146"/>
          </a:xfrm>
        </p:spPr>
      </p:pic>
      <p:sp>
        <p:nvSpPr>
          <p:cNvPr id="6" name="TextBox 5"/>
          <p:cNvSpPr txBox="1"/>
          <p:nvPr/>
        </p:nvSpPr>
        <p:spPr>
          <a:xfrm>
            <a:off x="1000100" y="214290"/>
            <a:ext cx="27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день. 24 ноября 2015г.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98213"/>
            <a:ext cx="417646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Кожанова Лариса Павловна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презентацию-дисскусию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-за и против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428604"/>
            <a:ext cx="26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 день. 25 ноября 2015г.</a:t>
            </a:r>
            <a:endParaRPr lang="ru-RU" dirty="0"/>
          </a:p>
        </p:txBody>
      </p:sp>
      <p:pic>
        <p:nvPicPr>
          <p:cNvPr id="7" name="Рисунок 6" descr="DSC_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20688"/>
            <a:ext cx="4104456" cy="2736304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788024" y="4500570"/>
            <a:ext cx="41764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организатор Дашиев Евгений Валерьевич и стажеры на мастер—классе «Утренняя зарядка»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Хабаровск\DSC_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573016"/>
            <a:ext cx="427759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98213"/>
            <a:ext cx="4176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Кожанова Лариса Павловна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проводит мастер-класс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 </a:t>
            </a:r>
          </a:p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 в системе дополнительного образования (из опыта работы школьного театра моды «Шанс»)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88024" y="4005065"/>
            <a:ext cx="4355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</a:p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организатор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Рабжурова Надежда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Абидуевна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на тему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Ученическое самоуправление как элемент государственно-общественного управления школой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«Видеостудия» »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428604"/>
            <a:ext cx="26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 день. 25 ноября 2015г.</a:t>
            </a:r>
            <a:endParaRPr lang="ru-RU" dirty="0"/>
          </a:p>
        </p:txBody>
      </p:sp>
      <p:pic>
        <p:nvPicPr>
          <p:cNvPr id="7" name="Содержимое 3" descr="DSC_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4117753" cy="2745168"/>
          </a:xfrm>
        </p:spPr>
      </p:pic>
      <p:pic>
        <p:nvPicPr>
          <p:cNvPr id="10" name="Содержимое 3" descr="DSC_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432048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4572008"/>
            <a:ext cx="4211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образовательного продукта.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 стажеры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714876" y="1428736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06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– 2015.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06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образовательного продукта. </a:t>
            </a:r>
          </a:p>
        </p:txBody>
      </p:sp>
      <p:pic>
        <p:nvPicPr>
          <p:cNvPr id="6" name="Рисунок 5" descr="IMG_079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357158" y="285728"/>
            <a:ext cx="4214810" cy="3161107"/>
          </a:xfrm>
          <a:prstGeom prst="rect">
            <a:avLst/>
          </a:prstGeom>
        </p:spPr>
      </p:pic>
      <p:pic>
        <p:nvPicPr>
          <p:cNvPr id="7" name="Рисунок 6" descr="IMG_0793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714876" y="3429000"/>
            <a:ext cx="4214810" cy="316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0694" y="428604"/>
            <a:ext cx="27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день. 26 ноября 2015г.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</TotalTime>
  <Words>202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Презентация PowerPoint</vt:lpstr>
      <vt:lpstr>Презентация PowerPoint</vt:lpstr>
      <vt:lpstr>Презентация PowerPoint</vt:lpstr>
      <vt:lpstr>Стажировка – 2015.  На фото организатор  Кожанова Л.П. проводит установочный семинар на тему  «Профессиональный стандарт педагога»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Галсанова А А</dc:creator>
  <cp:lastModifiedBy>Саян</cp:lastModifiedBy>
  <cp:revision>23</cp:revision>
  <dcterms:created xsi:type="dcterms:W3CDTF">2014-12-11T16:01:16Z</dcterms:created>
  <dcterms:modified xsi:type="dcterms:W3CDTF">2015-12-15T13:23:52Z</dcterms:modified>
</cp:coreProperties>
</file>